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A90"/>
    <a:srgbClr val="011E5E"/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5"/>
    <p:restoredTop sz="94715"/>
  </p:normalViewPr>
  <p:slideViewPr>
    <p:cSldViewPr snapToGrid="0" snapToObjects="1">
      <p:cViewPr varScale="1">
        <p:scale>
          <a:sx n="77" d="100"/>
          <a:sy n="77" d="100"/>
        </p:scale>
        <p:origin x="19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://commons.wikimedia.org/wiki/File:Parque_Rod%C3%B3,_Montevideo,_Uruguay_-_Teatro_de_Verano_03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11E5E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011E5E"/>
                </a:solidFill>
                <a:latin typeface="Cambria" panose="02040503050406030204" pitchFamily="18" charset="0"/>
              </a:rPr>
              <a:t>bold – centrado – color azul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011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11E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011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11E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25C4F789-DEC4-F64F-93B5-89BF05A53ABB}"/>
              </a:ext>
            </a:extLst>
          </p:cNvPr>
          <p:cNvSpPr txBox="1"/>
          <p:nvPr/>
        </p:nvSpPr>
        <p:spPr>
          <a:xfrm>
            <a:off x="1650452" y="7349313"/>
            <a:ext cx="9599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7" tooltip="http://commons.wikimedia.org/wiki/File:Parque_Rod%C3%B3,_Montevideo,_Uruguay_-_Teatro_de_Verano_03.JPG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8" tooltip="https://creativecommons.org/licenses/by-sa/3.0/"/>
              </a:rPr>
              <a:t>CC BY-SA</a:t>
            </a:r>
            <a:endParaRPr lang="es-CO" sz="90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11E5E"/>
                </a:solidFill>
                <a:latin typeface="Cambria" panose="02040503050406030204" pitchFamily="18" charset="0"/>
              </a:rPr>
              <a:t>Título 4 – Cambria 16 p – bold - izquierda – azul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863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</TotalTime>
  <Words>85</Words>
  <Application>Microsoft Macintosh PowerPoint</Application>
  <PresentationFormat>Personalizado</PresentationFormat>
  <Paragraphs>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10</cp:revision>
  <dcterms:created xsi:type="dcterms:W3CDTF">2019-05-14T20:32:40Z</dcterms:created>
  <dcterms:modified xsi:type="dcterms:W3CDTF">2019-05-31T21:25:52Z</dcterms:modified>
</cp:coreProperties>
</file>