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8" r:id="rId3"/>
    <p:sldId id="260" r:id="rId4"/>
    <p:sldId id="259" r:id="rId5"/>
    <p:sldId id="261" r:id="rId6"/>
  </p:sldIdLst>
  <p:sldSz cx="12599988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AE"/>
    <a:srgbClr val="004B90"/>
    <a:srgbClr val="011E5E"/>
    <a:srgbClr val="0022AF"/>
    <a:srgbClr val="EB660C"/>
    <a:srgbClr val="CCC100"/>
    <a:srgbClr val="006837"/>
    <a:srgbClr val="52AD2F"/>
    <a:srgbClr val="8EBB21"/>
    <a:srgbClr val="642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1"/>
    <p:restoredTop sz="94648"/>
  </p:normalViewPr>
  <p:slideViewPr>
    <p:cSldViewPr snapToGrid="0" snapToObjects="1">
      <p:cViewPr varScale="1">
        <p:scale>
          <a:sx n="70" d="100"/>
          <a:sy n="70" d="100"/>
        </p:scale>
        <p:origin x="208" y="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4999" y="1178222"/>
            <a:ext cx="9449991" cy="2506427"/>
          </a:xfrm>
        </p:spPr>
        <p:txBody>
          <a:bodyPr anchor="b"/>
          <a:lstStyle>
            <a:lvl1pPr algn="ctr">
              <a:defRPr sz="620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3781306"/>
            <a:ext cx="9449991" cy="1738167"/>
          </a:xfrm>
        </p:spPr>
        <p:txBody>
          <a:bodyPr/>
          <a:lstStyle>
            <a:lvl1pPr marL="0" indent="0" algn="ctr">
              <a:buNone/>
              <a:defRPr sz="2480"/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00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074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383297"/>
            <a:ext cx="2716872" cy="610108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49" y="383297"/>
            <a:ext cx="7993117" cy="610108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957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635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1794830"/>
            <a:ext cx="10867490" cy="2994714"/>
          </a:xfrm>
        </p:spPr>
        <p:txBody>
          <a:bodyPr anchor="b"/>
          <a:lstStyle>
            <a:lvl1pPr>
              <a:defRPr sz="620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4817875"/>
            <a:ext cx="10867490" cy="1574849"/>
          </a:xfrm>
        </p:spPr>
        <p:txBody>
          <a:bodyPr/>
          <a:lstStyle>
            <a:lvl1pPr marL="0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1pPr>
            <a:lvl2pPr marL="472516" indent="0">
              <a:buNone/>
              <a:defRPr sz="2067">
                <a:solidFill>
                  <a:schemeClr val="tx1">
                    <a:tint val="75000"/>
                  </a:schemeClr>
                </a:solidFill>
              </a:defRPr>
            </a:lvl2pPr>
            <a:lvl3pPr marL="94503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3pPr>
            <a:lvl4pPr marL="141754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189006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36258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28350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3076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378013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726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1916484"/>
            <a:ext cx="535499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1916484"/>
            <a:ext cx="535499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565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383297"/>
            <a:ext cx="10867490" cy="139153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1" y="1764832"/>
            <a:ext cx="5330385" cy="864917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1" y="2629749"/>
            <a:ext cx="5330385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4" y="1764832"/>
            <a:ext cx="5356636" cy="864917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4" y="2629749"/>
            <a:ext cx="5356636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503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694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195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79954"/>
            <a:ext cx="4063824" cy="1679840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036569"/>
            <a:ext cx="6378744" cy="5116178"/>
          </a:xfrm>
        </p:spPr>
        <p:txBody>
          <a:bodyPr/>
          <a:lstStyle>
            <a:lvl1pPr>
              <a:defRPr sz="3307"/>
            </a:lvl1pPr>
            <a:lvl2pPr>
              <a:defRPr sz="2894"/>
            </a:lvl2pPr>
            <a:lvl3pPr>
              <a:defRPr sz="2480"/>
            </a:lvl3pPr>
            <a:lvl4pPr>
              <a:defRPr sz="2067"/>
            </a:lvl4pPr>
            <a:lvl5pPr>
              <a:defRPr sz="2067"/>
            </a:lvl5pPr>
            <a:lvl6pPr>
              <a:defRPr sz="2067"/>
            </a:lvl6pPr>
            <a:lvl7pPr>
              <a:defRPr sz="2067"/>
            </a:lvl7pPr>
            <a:lvl8pPr>
              <a:defRPr sz="2067"/>
            </a:lvl8pPr>
            <a:lvl9pPr>
              <a:defRPr sz="206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159794"/>
            <a:ext cx="4063824" cy="400128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881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79954"/>
            <a:ext cx="4063824" cy="1679840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036569"/>
            <a:ext cx="6378744" cy="5116178"/>
          </a:xfrm>
        </p:spPr>
        <p:txBody>
          <a:bodyPr anchor="t"/>
          <a:lstStyle>
            <a:lvl1pPr marL="0" indent="0">
              <a:buNone/>
              <a:defRPr sz="3307"/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159794"/>
            <a:ext cx="4063824" cy="400128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802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383297"/>
            <a:ext cx="1086749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1916484"/>
            <a:ext cx="1086749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6672697"/>
            <a:ext cx="425249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871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45032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58" indent="-236258" algn="l" defTabSz="945032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74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291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807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23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39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55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72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88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6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9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65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81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97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13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3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Pinemere_Camp_grounds.jpg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en.wikipedia.org/wiki/Summe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17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E64DB9F-6C12-C34B-AE88-1FB1185EE98B}"/>
              </a:ext>
            </a:extLst>
          </p:cNvPr>
          <p:cNvSpPr txBox="1"/>
          <p:nvPr/>
        </p:nvSpPr>
        <p:spPr>
          <a:xfrm>
            <a:off x="0" y="1087428"/>
            <a:ext cx="12599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rgbClr val="0021AE"/>
                </a:solidFill>
                <a:latin typeface="Cambria" panose="02040503050406030204" pitchFamily="18" charset="0"/>
              </a:rPr>
              <a:t>Título uno – Cambria 36 puntos –</a:t>
            </a:r>
          </a:p>
          <a:p>
            <a:pPr algn="ctr"/>
            <a:r>
              <a:rPr lang="es-CO" sz="3600" dirty="0">
                <a:solidFill>
                  <a:srgbClr val="0021AE"/>
                </a:solidFill>
                <a:latin typeface="Cambria" panose="02040503050406030204" pitchFamily="18" charset="0"/>
              </a:rPr>
              <a:t>bold – centrado – color muestra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574BA8-4582-EB41-9AC5-C1A40AA610E5}"/>
              </a:ext>
            </a:extLst>
          </p:cNvPr>
          <p:cNvSpPr txBox="1"/>
          <p:nvPr/>
        </p:nvSpPr>
        <p:spPr>
          <a:xfrm>
            <a:off x="0" y="2499364"/>
            <a:ext cx="12599988" cy="400110"/>
          </a:xfrm>
          <a:prstGeom prst="rect">
            <a:avLst/>
          </a:prstGeom>
          <a:solidFill>
            <a:srgbClr val="0021A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latin typeface="Cambria" panose="02040503050406030204" pitchFamily="18" charset="0"/>
              </a:rPr>
              <a:t>Título dos – Cambria 18 puntos – izquierda – invertido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10A7C6-B1A2-ED49-813D-691E1CCC5D00}"/>
              </a:ext>
            </a:extLst>
          </p:cNvPr>
          <p:cNvSpPr txBox="1"/>
          <p:nvPr/>
        </p:nvSpPr>
        <p:spPr>
          <a:xfrm>
            <a:off x="1098468" y="3656917"/>
            <a:ext cx="47867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0021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Texto parrafo: cambria 14 puntos – justificado izquierda – color negro. </a:t>
            </a:r>
            <a:r>
              <a:rPr lang="es-CO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 Ipsum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es simplemente un texto de relleno de la industria de impresión y tipografía. Lorem Ipsum ha sido el texto ficticio estándar de la industria desde la década de 1500, cuando una impresora desconocida tomó una galera de tipos y la mezcló para hacer un libro de muestras tipo.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F2B425B-8061-6645-A9C6-20395BF8A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387" y="3111081"/>
            <a:ext cx="3780830" cy="29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8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7574BA8-4582-EB41-9AC5-C1A40AA610E5}"/>
              </a:ext>
            </a:extLst>
          </p:cNvPr>
          <p:cNvSpPr txBox="1"/>
          <p:nvPr/>
        </p:nvSpPr>
        <p:spPr>
          <a:xfrm>
            <a:off x="0" y="450735"/>
            <a:ext cx="12599988" cy="400110"/>
          </a:xfrm>
          <a:prstGeom prst="rect">
            <a:avLst/>
          </a:prstGeom>
          <a:solidFill>
            <a:srgbClr val="0021A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latin typeface="Cambria" panose="02040503050406030204" pitchFamily="18" charset="0"/>
              </a:rPr>
              <a:t>Título dos – Cambria 20 puntos – izquierda – invertido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10A7C6-B1A2-ED49-813D-691E1CCC5D00}"/>
              </a:ext>
            </a:extLst>
          </p:cNvPr>
          <p:cNvSpPr txBox="1"/>
          <p:nvPr/>
        </p:nvSpPr>
        <p:spPr>
          <a:xfrm>
            <a:off x="836027" y="2880508"/>
            <a:ext cx="43125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0021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Texto parrafo: cambria 14 puntos – justificado izquierda – color negro. </a:t>
            </a:r>
            <a:r>
              <a:rPr lang="es-CO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 Ipsum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es simplemente un texto de relleno de la industria de impresión y tipografía. Lorem Ipsum ha sido el texto ficticio estándar de la industria desde la década de 1500, cuando una impresora desconocida tomó una galera de tipos y la mezcló para hacer un libro de muestras tipo.</a:t>
            </a:r>
          </a:p>
        </p:txBody>
      </p:sp>
      <p:pic>
        <p:nvPicPr>
          <p:cNvPr id="25" name="Imagen 24" descr="Summer - Wikipedia">
            <a:extLst>
              <a:ext uri="{FF2B5EF4-FFF2-40B4-BE49-F238E27FC236}">
                <a16:creationId xmlns:a16="http://schemas.microsoft.com/office/drawing/2014/main" id="{8253E8D6-CF4E-E94B-8501-29C3FD8A5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68504" y="1345406"/>
            <a:ext cx="3657600" cy="4508500"/>
          </a:xfrm>
          <a:prstGeom prst="rect">
            <a:avLst/>
          </a:prstGeom>
        </p:spPr>
      </p:pic>
      <p:pic>
        <p:nvPicPr>
          <p:cNvPr id="48" name="Imagen 47" descr="File:Pinemere Camp grounds.jpg - Wikimedia Commons">
            <a:extLst>
              <a:ext uri="{FF2B5EF4-FFF2-40B4-BE49-F238E27FC236}">
                <a16:creationId xmlns:a16="http://schemas.microsoft.com/office/drawing/2014/main" id="{263C9B13-FF77-BC46-824D-E93959EEDB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46675" b="28578"/>
          <a:stretch/>
        </p:blipFill>
        <p:spPr>
          <a:xfrm>
            <a:off x="5685938" y="2487534"/>
            <a:ext cx="2413381" cy="2424299"/>
          </a:xfrm>
          <a:prstGeom prst="rect">
            <a:avLst/>
          </a:prstGeom>
        </p:spPr>
      </p:pic>
      <p:sp>
        <p:nvSpPr>
          <p:cNvPr id="64" name="CuadroTexto 63">
            <a:extLst>
              <a:ext uri="{FF2B5EF4-FFF2-40B4-BE49-F238E27FC236}">
                <a16:creationId xmlns:a16="http://schemas.microsoft.com/office/drawing/2014/main" id="{3D01B5B7-01EC-D249-B741-C9211DFA31E1}"/>
              </a:ext>
            </a:extLst>
          </p:cNvPr>
          <p:cNvSpPr txBox="1"/>
          <p:nvPr/>
        </p:nvSpPr>
        <p:spPr>
          <a:xfrm>
            <a:off x="836027" y="2310551"/>
            <a:ext cx="4906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0021AE"/>
                </a:solidFill>
                <a:latin typeface="Cambria" panose="02040503050406030204" pitchFamily="18" charset="0"/>
              </a:rPr>
              <a:t>Título 4 – Cambria 16 p – bold – izquierda </a:t>
            </a:r>
          </a:p>
        </p:txBody>
      </p:sp>
    </p:spTree>
    <p:extLst>
      <p:ext uri="{BB962C8B-B14F-4D97-AF65-F5344CB8AC3E}">
        <p14:creationId xmlns:p14="http://schemas.microsoft.com/office/powerpoint/2010/main" val="291049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900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1177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1768</TotalTime>
  <Words>73</Words>
  <Application>Microsoft Macintosh PowerPoint</Application>
  <PresentationFormat>Personalizado</PresentationFormat>
  <Paragraphs>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Mejia</dc:creator>
  <cp:lastModifiedBy>Patricia Mejia</cp:lastModifiedBy>
  <cp:revision>18</cp:revision>
  <dcterms:created xsi:type="dcterms:W3CDTF">2019-05-14T20:32:40Z</dcterms:created>
  <dcterms:modified xsi:type="dcterms:W3CDTF">2019-05-31T21:27:38Z</dcterms:modified>
</cp:coreProperties>
</file>