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AE"/>
    <a:srgbClr val="8EBB21"/>
    <a:srgbClr val="642C91"/>
    <a:srgbClr val="036AE9"/>
    <a:srgbClr val="058DA6"/>
    <a:srgbClr val="011E5E"/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3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2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8EBB21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8EBB21"/>
                </a:solidFill>
                <a:latin typeface="Cambria" panose="02040503050406030204" pitchFamily="18" charset="0"/>
              </a:rPr>
              <a:t>bold – centrado – color muestra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8EBB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8EB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8EBB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8EBB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8EBB21"/>
                </a:solidFill>
                <a:latin typeface="Cambria" panose="02040503050406030204" pitchFamily="18" charset="0"/>
              </a:rPr>
              <a:t>Título 4 – Cambria 16 p – bold – izquierda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808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73</Words>
  <Application>Microsoft Macintosh PowerPoint</Application>
  <PresentationFormat>Personalizado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14</cp:revision>
  <dcterms:created xsi:type="dcterms:W3CDTF">2019-05-14T20:32:40Z</dcterms:created>
  <dcterms:modified xsi:type="dcterms:W3CDTF">2019-05-31T21:24:01Z</dcterms:modified>
</cp:coreProperties>
</file>