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56" r:id="rId2"/>
    <p:sldId id="258" r:id="rId3"/>
    <p:sldId id="260" r:id="rId4"/>
    <p:sldId id="259" r:id="rId5"/>
    <p:sldId id="261" r:id="rId6"/>
  </p:sldIdLst>
  <p:sldSz cx="12599988" cy="71993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1AF"/>
    <a:srgbClr val="52AD2F"/>
    <a:srgbClr val="8EBB21"/>
    <a:srgbClr val="642C91"/>
    <a:srgbClr val="036AE9"/>
    <a:srgbClr val="058DA6"/>
    <a:srgbClr val="011E5E"/>
    <a:srgbClr val="004A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43"/>
    <p:restoredTop sz="94648"/>
  </p:normalViewPr>
  <p:slideViewPr>
    <p:cSldViewPr snapToGrid="0" snapToObjects="1">
      <p:cViewPr varScale="1">
        <p:scale>
          <a:sx n="74" d="100"/>
          <a:sy n="74" d="100"/>
        </p:scale>
        <p:origin x="208" y="10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4999" y="1178222"/>
            <a:ext cx="9449991" cy="2506427"/>
          </a:xfrm>
        </p:spPr>
        <p:txBody>
          <a:bodyPr anchor="b"/>
          <a:lstStyle>
            <a:lvl1pPr algn="ctr">
              <a:defRPr sz="620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4999" y="3781306"/>
            <a:ext cx="9449991" cy="1738167"/>
          </a:xfrm>
        </p:spPr>
        <p:txBody>
          <a:bodyPr/>
          <a:lstStyle>
            <a:lvl1pPr marL="0" indent="0" algn="ctr">
              <a:buNone/>
              <a:defRPr sz="2480"/>
            </a:lvl1pPr>
            <a:lvl2pPr marL="472516" indent="0" algn="ctr">
              <a:buNone/>
              <a:defRPr sz="2067"/>
            </a:lvl2pPr>
            <a:lvl3pPr marL="945032" indent="0" algn="ctr">
              <a:buNone/>
              <a:defRPr sz="1860"/>
            </a:lvl3pPr>
            <a:lvl4pPr marL="1417549" indent="0" algn="ctr">
              <a:buNone/>
              <a:defRPr sz="1654"/>
            </a:lvl4pPr>
            <a:lvl5pPr marL="1890065" indent="0" algn="ctr">
              <a:buNone/>
              <a:defRPr sz="1654"/>
            </a:lvl5pPr>
            <a:lvl6pPr marL="2362581" indent="0" algn="ctr">
              <a:buNone/>
              <a:defRPr sz="1654"/>
            </a:lvl6pPr>
            <a:lvl7pPr marL="2835097" indent="0" algn="ctr">
              <a:buNone/>
              <a:defRPr sz="1654"/>
            </a:lvl7pPr>
            <a:lvl8pPr marL="3307613" indent="0" algn="ctr">
              <a:buNone/>
              <a:defRPr sz="1654"/>
            </a:lvl8pPr>
            <a:lvl9pPr marL="3780130" indent="0" algn="ctr">
              <a:buNone/>
              <a:defRPr sz="1654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16004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20742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16867" y="383297"/>
            <a:ext cx="2716872" cy="610108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249" y="383297"/>
            <a:ext cx="7993117" cy="610108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89578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96351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687" y="1794830"/>
            <a:ext cx="10867490" cy="2994714"/>
          </a:xfrm>
        </p:spPr>
        <p:txBody>
          <a:bodyPr anchor="b"/>
          <a:lstStyle>
            <a:lvl1pPr>
              <a:defRPr sz="620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687" y="4817875"/>
            <a:ext cx="10867490" cy="1574849"/>
          </a:xfrm>
        </p:spPr>
        <p:txBody>
          <a:bodyPr/>
          <a:lstStyle>
            <a:lvl1pPr marL="0" indent="0">
              <a:buNone/>
              <a:defRPr sz="2480">
                <a:solidFill>
                  <a:schemeClr val="tx1">
                    <a:tint val="75000"/>
                  </a:schemeClr>
                </a:solidFill>
              </a:defRPr>
            </a:lvl1pPr>
            <a:lvl2pPr marL="472516" indent="0">
              <a:buNone/>
              <a:defRPr sz="2067">
                <a:solidFill>
                  <a:schemeClr val="tx1">
                    <a:tint val="75000"/>
                  </a:schemeClr>
                </a:solidFill>
              </a:defRPr>
            </a:lvl2pPr>
            <a:lvl3pPr marL="945032" indent="0">
              <a:buNone/>
              <a:defRPr sz="1860">
                <a:solidFill>
                  <a:schemeClr val="tx1">
                    <a:tint val="75000"/>
                  </a:schemeClr>
                </a:solidFill>
              </a:defRPr>
            </a:lvl3pPr>
            <a:lvl4pPr marL="1417549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4pPr>
            <a:lvl5pPr marL="1890065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5pPr>
            <a:lvl6pPr marL="2362581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6pPr>
            <a:lvl7pPr marL="2835097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7pPr>
            <a:lvl8pPr marL="3307613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8pPr>
            <a:lvl9pPr marL="3780130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27264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249" y="1916484"/>
            <a:ext cx="5354995" cy="456789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8744" y="1916484"/>
            <a:ext cx="5354995" cy="456789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05651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0" y="383297"/>
            <a:ext cx="10867490" cy="139153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7891" y="1764832"/>
            <a:ext cx="5330385" cy="864917"/>
          </a:xfrm>
        </p:spPr>
        <p:txBody>
          <a:bodyPr anchor="b"/>
          <a:lstStyle>
            <a:lvl1pPr marL="0" indent="0">
              <a:buNone/>
              <a:defRPr sz="2480" b="1"/>
            </a:lvl1pPr>
            <a:lvl2pPr marL="472516" indent="0">
              <a:buNone/>
              <a:defRPr sz="2067" b="1"/>
            </a:lvl2pPr>
            <a:lvl3pPr marL="945032" indent="0">
              <a:buNone/>
              <a:defRPr sz="1860" b="1"/>
            </a:lvl3pPr>
            <a:lvl4pPr marL="1417549" indent="0">
              <a:buNone/>
              <a:defRPr sz="1654" b="1"/>
            </a:lvl4pPr>
            <a:lvl5pPr marL="1890065" indent="0">
              <a:buNone/>
              <a:defRPr sz="1654" b="1"/>
            </a:lvl5pPr>
            <a:lvl6pPr marL="2362581" indent="0">
              <a:buNone/>
              <a:defRPr sz="1654" b="1"/>
            </a:lvl6pPr>
            <a:lvl7pPr marL="2835097" indent="0">
              <a:buNone/>
              <a:defRPr sz="1654" b="1"/>
            </a:lvl7pPr>
            <a:lvl8pPr marL="3307613" indent="0">
              <a:buNone/>
              <a:defRPr sz="1654" b="1"/>
            </a:lvl8pPr>
            <a:lvl9pPr marL="3780130" indent="0">
              <a:buNone/>
              <a:defRPr sz="1654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7891" y="2629749"/>
            <a:ext cx="5330385" cy="386796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8744" y="1764832"/>
            <a:ext cx="5356636" cy="864917"/>
          </a:xfrm>
        </p:spPr>
        <p:txBody>
          <a:bodyPr anchor="b"/>
          <a:lstStyle>
            <a:lvl1pPr marL="0" indent="0">
              <a:buNone/>
              <a:defRPr sz="2480" b="1"/>
            </a:lvl1pPr>
            <a:lvl2pPr marL="472516" indent="0">
              <a:buNone/>
              <a:defRPr sz="2067" b="1"/>
            </a:lvl2pPr>
            <a:lvl3pPr marL="945032" indent="0">
              <a:buNone/>
              <a:defRPr sz="1860" b="1"/>
            </a:lvl3pPr>
            <a:lvl4pPr marL="1417549" indent="0">
              <a:buNone/>
              <a:defRPr sz="1654" b="1"/>
            </a:lvl4pPr>
            <a:lvl5pPr marL="1890065" indent="0">
              <a:buNone/>
              <a:defRPr sz="1654" b="1"/>
            </a:lvl5pPr>
            <a:lvl6pPr marL="2362581" indent="0">
              <a:buNone/>
              <a:defRPr sz="1654" b="1"/>
            </a:lvl6pPr>
            <a:lvl7pPr marL="2835097" indent="0">
              <a:buNone/>
              <a:defRPr sz="1654" b="1"/>
            </a:lvl7pPr>
            <a:lvl8pPr marL="3307613" indent="0">
              <a:buNone/>
              <a:defRPr sz="1654" b="1"/>
            </a:lvl8pPr>
            <a:lvl9pPr marL="3780130" indent="0">
              <a:buNone/>
              <a:defRPr sz="1654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8744" y="2629749"/>
            <a:ext cx="5356636" cy="386796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95033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16946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81950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1" y="479954"/>
            <a:ext cx="4063824" cy="1679840"/>
          </a:xfrm>
        </p:spPr>
        <p:txBody>
          <a:bodyPr anchor="b"/>
          <a:lstStyle>
            <a:lvl1pPr>
              <a:defRPr sz="3307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6636" y="1036569"/>
            <a:ext cx="6378744" cy="5116178"/>
          </a:xfrm>
        </p:spPr>
        <p:txBody>
          <a:bodyPr/>
          <a:lstStyle>
            <a:lvl1pPr>
              <a:defRPr sz="3307"/>
            </a:lvl1pPr>
            <a:lvl2pPr>
              <a:defRPr sz="2894"/>
            </a:lvl2pPr>
            <a:lvl3pPr>
              <a:defRPr sz="2480"/>
            </a:lvl3pPr>
            <a:lvl4pPr>
              <a:defRPr sz="2067"/>
            </a:lvl4pPr>
            <a:lvl5pPr>
              <a:defRPr sz="2067"/>
            </a:lvl5pPr>
            <a:lvl6pPr>
              <a:defRPr sz="2067"/>
            </a:lvl6pPr>
            <a:lvl7pPr>
              <a:defRPr sz="2067"/>
            </a:lvl7pPr>
            <a:lvl8pPr>
              <a:defRPr sz="2067"/>
            </a:lvl8pPr>
            <a:lvl9pPr>
              <a:defRPr sz="2067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1" y="2159794"/>
            <a:ext cx="4063824" cy="4001285"/>
          </a:xfrm>
        </p:spPr>
        <p:txBody>
          <a:bodyPr/>
          <a:lstStyle>
            <a:lvl1pPr marL="0" indent="0">
              <a:buNone/>
              <a:defRPr sz="1654"/>
            </a:lvl1pPr>
            <a:lvl2pPr marL="472516" indent="0">
              <a:buNone/>
              <a:defRPr sz="1447"/>
            </a:lvl2pPr>
            <a:lvl3pPr marL="945032" indent="0">
              <a:buNone/>
              <a:defRPr sz="1240"/>
            </a:lvl3pPr>
            <a:lvl4pPr marL="1417549" indent="0">
              <a:buNone/>
              <a:defRPr sz="1034"/>
            </a:lvl4pPr>
            <a:lvl5pPr marL="1890065" indent="0">
              <a:buNone/>
              <a:defRPr sz="1034"/>
            </a:lvl5pPr>
            <a:lvl6pPr marL="2362581" indent="0">
              <a:buNone/>
              <a:defRPr sz="1034"/>
            </a:lvl6pPr>
            <a:lvl7pPr marL="2835097" indent="0">
              <a:buNone/>
              <a:defRPr sz="1034"/>
            </a:lvl7pPr>
            <a:lvl8pPr marL="3307613" indent="0">
              <a:buNone/>
              <a:defRPr sz="1034"/>
            </a:lvl8pPr>
            <a:lvl9pPr marL="3780130" indent="0">
              <a:buNone/>
              <a:defRPr sz="1034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48812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1" y="479954"/>
            <a:ext cx="4063824" cy="1679840"/>
          </a:xfrm>
        </p:spPr>
        <p:txBody>
          <a:bodyPr anchor="b"/>
          <a:lstStyle>
            <a:lvl1pPr>
              <a:defRPr sz="3307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56636" y="1036569"/>
            <a:ext cx="6378744" cy="5116178"/>
          </a:xfrm>
        </p:spPr>
        <p:txBody>
          <a:bodyPr anchor="t"/>
          <a:lstStyle>
            <a:lvl1pPr marL="0" indent="0">
              <a:buNone/>
              <a:defRPr sz="3307"/>
            </a:lvl1pPr>
            <a:lvl2pPr marL="472516" indent="0">
              <a:buNone/>
              <a:defRPr sz="2894"/>
            </a:lvl2pPr>
            <a:lvl3pPr marL="945032" indent="0">
              <a:buNone/>
              <a:defRPr sz="2480"/>
            </a:lvl3pPr>
            <a:lvl4pPr marL="1417549" indent="0">
              <a:buNone/>
              <a:defRPr sz="2067"/>
            </a:lvl4pPr>
            <a:lvl5pPr marL="1890065" indent="0">
              <a:buNone/>
              <a:defRPr sz="2067"/>
            </a:lvl5pPr>
            <a:lvl6pPr marL="2362581" indent="0">
              <a:buNone/>
              <a:defRPr sz="2067"/>
            </a:lvl6pPr>
            <a:lvl7pPr marL="2835097" indent="0">
              <a:buNone/>
              <a:defRPr sz="2067"/>
            </a:lvl7pPr>
            <a:lvl8pPr marL="3307613" indent="0">
              <a:buNone/>
              <a:defRPr sz="2067"/>
            </a:lvl8pPr>
            <a:lvl9pPr marL="3780130" indent="0">
              <a:buNone/>
              <a:defRPr sz="2067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1" y="2159794"/>
            <a:ext cx="4063824" cy="4001285"/>
          </a:xfrm>
        </p:spPr>
        <p:txBody>
          <a:bodyPr/>
          <a:lstStyle>
            <a:lvl1pPr marL="0" indent="0">
              <a:buNone/>
              <a:defRPr sz="1654"/>
            </a:lvl1pPr>
            <a:lvl2pPr marL="472516" indent="0">
              <a:buNone/>
              <a:defRPr sz="1447"/>
            </a:lvl2pPr>
            <a:lvl3pPr marL="945032" indent="0">
              <a:buNone/>
              <a:defRPr sz="1240"/>
            </a:lvl3pPr>
            <a:lvl4pPr marL="1417549" indent="0">
              <a:buNone/>
              <a:defRPr sz="1034"/>
            </a:lvl4pPr>
            <a:lvl5pPr marL="1890065" indent="0">
              <a:buNone/>
              <a:defRPr sz="1034"/>
            </a:lvl5pPr>
            <a:lvl6pPr marL="2362581" indent="0">
              <a:buNone/>
              <a:defRPr sz="1034"/>
            </a:lvl6pPr>
            <a:lvl7pPr marL="2835097" indent="0">
              <a:buNone/>
              <a:defRPr sz="1034"/>
            </a:lvl7pPr>
            <a:lvl8pPr marL="3307613" indent="0">
              <a:buNone/>
              <a:defRPr sz="1034"/>
            </a:lvl8pPr>
            <a:lvl9pPr marL="3780130" indent="0">
              <a:buNone/>
              <a:defRPr sz="1034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08028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6249" y="383297"/>
            <a:ext cx="10867490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49" y="1916484"/>
            <a:ext cx="10867490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6249" y="6672697"/>
            <a:ext cx="2834997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73746" y="6672697"/>
            <a:ext cx="4252496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98742" y="6672697"/>
            <a:ext cx="2834997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68715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45032" rtl="0" eaLnBrk="1" latinLnBrk="0" hangingPunct="1">
        <a:lnSpc>
          <a:spcPct val="90000"/>
        </a:lnSpc>
        <a:spcBef>
          <a:spcPct val="0"/>
        </a:spcBef>
        <a:buNone/>
        <a:defRPr sz="454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6258" indent="-236258" algn="l" defTabSz="945032" rtl="0" eaLnBrk="1" latinLnBrk="0" hangingPunct="1">
        <a:lnSpc>
          <a:spcPct val="90000"/>
        </a:lnSpc>
        <a:spcBef>
          <a:spcPts val="1034"/>
        </a:spcBef>
        <a:buFont typeface="Arial" panose="020B0604020202020204" pitchFamily="34" charset="0"/>
        <a:buChar char="•"/>
        <a:defRPr sz="2894" kern="1200">
          <a:solidFill>
            <a:schemeClr val="tx1"/>
          </a:solidFill>
          <a:latin typeface="+mn-lt"/>
          <a:ea typeface="+mn-ea"/>
          <a:cs typeface="+mn-cs"/>
        </a:defRPr>
      </a:lvl1pPr>
      <a:lvl2pPr marL="708774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2480" kern="1200">
          <a:solidFill>
            <a:schemeClr val="tx1"/>
          </a:solidFill>
          <a:latin typeface="+mn-lt"/>
          <a:ea typeface="+mn-ea"/>
          <a:cs typeface="+mn-cs"/>
        </a:defRPr>
      </a:lvl2pPr>
      <a:lvl3pPr marL="1181291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2067" kern="1200">
          <a:solidFill>
            <a:schemeClr val="tx1"/>
          </a:solidFill>
          <a:latin typeface="+mn-lt"/>
          <a:ea typeface="+mn-ea"/>
          <a:cs typeface="+mn-cs"/>
        </a:defRPr>
      </a:lvl3pPr>
      <a:lvl4pPr marL="1653807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4pPr>
      <a:lvl5pPr marL="2126323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5pPr>
      <a:lvl6pPr marL="2598839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6pPr>
      <a:lvl7pPr marL="3071355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7pPr>
      <a:lvl8pPr marL="3543872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8pPr>
      <a:lvl9pPr marL="4016388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1pPr>
      <a:lvl2pPr marL="472516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2pPr>
      <a:lvl3pPr marL="945032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3pPr>
      <a:lvl4pPr marL="1417549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4pPr>
      <a:lvl5pPr marL="1890065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5pPr>
      <a:lvl6pPr marL="2362581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6pPr>
      <a:lvl7pPr marL="2835097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7pPr>
      <a:lvl8pPr marL="3307613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8pPr>
      <a:lvl9pPr marL="3780130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commons.wikimedia.org/wiki/File:Pinemere_Camp_grounds.jpg" TargetMode="External"/><Relationship Id="rId5" Type="http://schemas.openxmlformats.org/officeDocument/2006/relationships/image" Target="../media/image5.jpg"/><Relationship Id="rId4" Type="http://schemas.openxmlformats.org/officeDocument/2006/relationships/hyperlink" Target="https://en.wikipedia.org/wiki/Summer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2178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E64DB9F-6C12-C34B-AE88-1FB1185EE98B}"/>
              </a:ext>
            </a:extLst>
          </p:cNvPr>
          <p:cNvSpPr txBox="1"/>
          <p:nvPr/>
        </p:nvSpPr>
        <p:spPr>
          <a:xfrm>
            <a:off x="0" y="1087428"/>
            <a:ext cx="125999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dirty="0">
                <a:solidFill>
                  <a:srgbClr val="52AD2F"/>
                </a:solidFill>
                <a:latin typeface="Cambria" panose="02040503050406030204" pitchFamily="18" charset="0"/>
              </a:rPr>
              <a:t>Título uno – Cambria 36 puntos –</a:t>
            </a:r>
          </a:p>
          <a:p>
            <a:pPr algn="ctr"/>
            <a:r>
              <a:rPr lang="es-CO" sz="3600" dirty="0">
                <a:solidFill>
                  <a:srgbClr val="52AD2F"/>
                </a:solidFill>
                <a:latin typeface="Cambria" panose="02040503050406030204" pitchFamily="18" charset="0"/>
              </a:rPr>
              <a:t>bold – centrado – color muestra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7574BA8-4582-EB41-9AC5-C1A40AA610E5}"/>
              </a:ext>
            </a:extLst>
          </p:cNvPr>
          <p:cNvSpPr txBox="1"/>
          <p:nvPr/>
        </p:nvSpPr>
        <p:spPr>
          <a:xfrm>
            <a:off x="0" y="2499364"/>
            <a:ext cx="12599988" cy="400110"/>
          </a:xfrm>
          <a:prstGeom prst="rect">
            <a:avLst/>
          </a:prstGeom>
          <a:solidFill>
            <a:srgbClr val="52AD2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000" dirty="0">
                <a:solidFill>
                  <a:schemeClr val="bg1"/>
                </a:solidFill>
                <a:latin typeface="Cambria" panose="02040503050406030204" pitchFamily="18" charset="0"/>
              </a:rPr>
              <a:t>Título dos – Cambria 18 puntos – izquierda – invertido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310A7C6-B1A2-ED49-813D-691E1CCC5D00}"/>
              </a:ext>
            </a:extLst>
          </p:cNvPr>
          <p:cNvSpPr txBox="1"/>
          <p:nvPr/>
        </p:nvSpPr>
        <p:spPr>
          <a:xfrm>
            <a:off x="1098468" y="3656917"/>
            <a:ext cx="478674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400" dirty="0">
                <a:solidFill>
                  <a:srgbClr val="52AD2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Texto parrafo: cambria 14 puntos – justificado izquierda – color negro. </a:t>
            </a:r>
            <a:r>
              <a:rPr lang="es-CO" sz="14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Lorem Ipsum</a:t>
            </a:r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es simplemente un texto de relleno de la industria de impresión y tipografía. Lorem Ipsum ha sido el texto ficticio estándar de la industria desde la década de 1500, cuando una impresora desconocida tomó una galera de tipos y la mezcló para hacer un libro de muestras tipo.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F2B425B-8061-6645-A9C6-20395BF8A4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4387" y="3111081"/>
            <a:ext cx="3780830" cy="2907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785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7574BA8-4582-EB41-9AC5-C1A40AA610E5}"/>
              </a:ext>
            </a:extLst>
          </p:cNvPr>
          <p:cNvSpPr txBox="1"/>
          <p:nvPr/>
        </p:nvSpPr>
        <p:spPr>
          <a:xfrm>
            <a:off x="0" y="450735"/>
            <a:ext cx="12599988" cy="400110"/>
          </a:xfrm>
          <a:prstGeom prst="rect">
            <a:avLst/>
          </a:prstGeom>
          <a:solidFill>
            <a:srgbClr val="52AD2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000" dirty="0">
                <a:solidFill>
                  <a:schemeClr val="bg1"/>
                </a:solidFill>
                <a:latin typeface="Cambria" panose="02040503050406030204" pitchFamily="18" charset="0"/>
              </a:rPr>
              <a:t>Título dos – Cambria 20 puntos – izquierda – invertido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310A7C6-B1A2-ED49-813D-691E1CCC5D00}"/>
              </a:ext>
            </a:extLst>
          </p:cNvPr>
          <p:cNvSpPr txBox="1"/>
          <p:nvPr/>
        </p:nvSpPr>
        <p:spPr>
          <a:xfrm>
            <a:off x="836027" y="2880508"/>
            <a:ext cx="43125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400" dirty="0">
                <a:solidFill>
                  <a:srgbClr val="52AD2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Texto parrafo: cambria 14 puntos – justificado izquierda – color negro. </a:t>
            </a:r>
            <a:r>
              <a:rPr lang="es-CO" sz="14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Lorem Ipsum</a:t>
            </a:r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es simplemente un texto de relleno de la industria de impresión y tipografía. Lorem Ipsum ha sido el texto ficticio estándar de la industria desde la década de 1500, cuando una impresora desconocida tomó una galera de tipos y la mezcló para hacer un libro de muestras tipo.</a:t>
            </a:r>
          </a:p>
        </p:txBody>
      </p:sp>
      <p:pic>
        <p:nvPicPr>
          <p:cNvPr id="25" name="Imagen 24" descr="Summer - Wikipedia">
            <a:extLst>
              <a:ext uri="{FF2B5EF4-FFF2-40B4-BE49-F238E27FC236}">
                <a16:creationId xmlns:a16="http://schemas.microsoft.com/office/drawing/2014/main" id="{8253E8D6-CF4E-E94B-8501-29C3FD8A5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768504" y="1345406"/>
            <a:ext cx="3657600" cy="4508500"/>
          </a:xfrm>
          <a:prstGeom prst="rect">
            <a:avLst/>
          </a:prstGeom>
        </p:spPr>
      </p:pic>
      <p:pic>
        <p:nvPicPr>
          <p:cNvPr id="48" name="Imagen 47" descr="File:Pinemere Camp grounds.jpg - Wikimedia Commons">
            <a:extLst>
              <a:ext uri="{FF2B5EF4-FFF2-40B4-BE49-F238E27FC236}">
                <a16:creationId xmlns:a16="http://schemas.microsoft.com/office/drawing/2014/main" id="{263C9B13-FF77-BC46-824D-E93959EEDBF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r="46675" b="28578"/>
          <a:stretch/>
        </p:blipFill>
        <p:spPr>
          <a:xfrm>
            <a:off x="5685938" y="2487534"/>
            <a:ext cx="2413381" cy="2424299"/>
          </a:xfrm>
          <a:prstGeom prst="rect">
            <a:avLst/>
          </a:prstGeom>
        </p:spPr>
      </p:pic>
      <p:sp>
        <p:nvSpPr>
          <p:cNvPr id="64" name="CuadroTexto 63">
            <a:extLst>
              <a:ext uri="{FF2B5EF4-FFF2-40B4-BE49-F238E27FC236}">
                <a16:creationId xmlns:a16="http://schemas.microsoft.com/office/drawing/2014/main" id="{3D01B5B7-01EC-D249-B741-C9211DFA31E1}"/>
              </a:ext>
            </a:extLst>
          </p:cNvPr>
          <p:cNvSpPr txBox="1"/>
          <p:nvPr/>
        </p:nvSpPr>
        <p:spPr>
          <a:xfrm>
            <a:off x="836027" y="2310551"/>
            <a:ext cx="49068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rgbClr val="52AD2F"/>
                </a:solidFill>
                <a:latin typeface="Cambria" panose="02040503050406030204" pitchFamily="18" charset="0"/>
              </a:rPr>
              <a:t>Título 4 – Cambria 16 p – bold – izquierda </a:t>
            </a:r>
          </a:p>
        </p:txBody>
      </p:sp>
    </p:spTree>
    <p:extLst>
      <p:ext uri="{BB962C8B-B14F-4D97-AF65-F5344CB8AC3E}">
        <p14:creationId xmlns:p14="http://schemas.microsoft.com/office/powerpoint/2010/main" val="2910494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7900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519382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1743</TotalTime>
  <Words>73</Words>
  <Application>Microsoft Macintosh PowerPoint</Application>
  <PresentationFormat>Personalizado</PresentationFormat>
  <Paragraphs>7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Patricia Mejia</dc:creator>
  <cp:lastModifiedBy>Patricia Mejia</cp:lastModifiedBy>
  <cp:revision>15</cp:revision>
  <dcterms:created xsi:type="dcterms:W3CDTF">2019-05-14T20:32:40Z</dcterms:created>
  <dcterms:modified xsi:type="dcterms:W3CDTF">2019-05-31T21:24:53Z</dcterms:modified>
</cp:coreProperties>
</file>