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F"/>
    <a:srgbClr val="52AD2F"/>
    <a:srgbClr val="8EBB21"/>
    <a:srgbClr val="642C91"/>
    <a:srgbClr val="036AE9"/>
    <a:srgbClr val="058DA6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52AD2F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52AD2F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52AD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52AD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52AD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52AD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52AD2F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193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73</Words>
  <Application>Microsoft Macintosh PowerPoint</Application>
  <PresentationFormat>Personalizado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15</cp:revision>
  <dcterms:created xsi:type="dcterms:W3CDTF">2019-05-14T20:32:40Z</dcterms:created>
  <dcterms:modified xsi:type="dcterms:W3CDTF">2019-05-31T21:24:53Z</dcterms:modified>
</cp:coreProperties>
</file>