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2AE"/>
    <a:srgbClr val="006837"/>
    <a:srgbClr val="52AD2F"/>
    <a:srgbClr val="8EBB21"/>
    <a:srgbClr val="642C91"/>
    <a:srgbClr val="036AE9"/>
    <a:srgbClr val="058DA6"/>
    <a:srgbClr val="011E5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75"/>
    <p:restoredTop sz="94715"/>
  </p:normalViewPr>
  <p:slideViewPr>
    <p:cSldViewPr snapToGrid="0" snapToObjects="1">
      <p:cViewPr varScale="1">
        <p:scale>
          <a:sx n="77" d="100"/>
          <a:sy n="77" d="100"/>
        </p:scale>
        <p:origin x="192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006837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006837"/>
                </a:solidFill>
                <a:latin typeface="Cambria" panose="02040503050406030204" pitchFamily="18" charset="0"/>
              </a:rPr>
              <a:t>bold – centrado – color muestra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0068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0683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00683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0683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06837"/>
                </a:solidFill>
                <a:latin typeface="Cambria" panose="02040503050406030204" pitchFamily="18" charset="0"/>
              </a:rPr>
              <a:t>Título 4 – Cambria 16 p – bold – izquierda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9594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1756</TotalTime>
  <Words>73</Words>
  <Application>Microsoft Macintosh PowerPoint</Application>
  <PresentationFormat>Personalizado</PresentationFormat>
  <Paragraphs>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16</cp:revision>
  <dcterms:created xsi:type="dcterms:W3CDTF">2019-05-14T20:32:40Z</dcterms:created>
  <dcterms:modified xsi:type="dcterms:W3CDTF">2019-05-31T21:28:47Z</dcterms:modified>
</cp:coreProperties>
</file>