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57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AD"/>
    <a:srgbClr val="058DA6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commons.wikimedia.org/wiki/File:Parque_Rod%C3%B3,_Montevideo,_Uruguay_-_Teatro_de_Verano_03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58DA6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058DA6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058D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58D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058D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58D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25C4F789-DEC4-F64F-93B5-89BF05A53ABB}"/>
              </a:ext>
            </a:extLst>
          </p:cNvPr>
          <p:cNvSpPr txBox="1"/>
          <p:nvPr/>
        </p:nvSpPr>
        <p:spPr>
          <a:xfrm>
            <a:off x="1650452" y="7349313"/>
            <a:ext cx="9599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7" tooltip="http://commons.wikimedia.org/wiki/File:Parque_Rod%C3%B3,_Montevideo,_Uruguay_-_Teatro_de_Verano_03.JPG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8" tooltip="https://creativecommons.org/licenses/by-sa/3.0/"/>
              </a:rPr>
              <a:t>CC BY-SA</a:t>
            </a:r>
            <a:endParaRPr lang="es-CO" sz="90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58DA6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456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</TotalTime>
  <Words>83</Words>
  <Application>Microsoft Macintosh PowerPoint</Application>
  <PresentationFormat>Personalizado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11</cp:revision>
  <dcterms:created xsi:type="dcterms:W3CDTF">2019-05-14T20:32:40Z</dcterms:created>
  <dcterms:modified xsi:type="dcterms:W3CDTF">2019-05-31T21:22:42Z</dcterms:modified>
</cp:coreProperties>
</file>