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0" r:id="rId4"/>
    <p:sldId id="257" r:id="rId5"/>
    <p:sldId id="259" r:id="rId6"/>
    <p:sldId id="261" r:id="rId7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AE"/>
    <a:srgbClr val="004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5"/>
    <p:restoredTop sz="94715"/>
  </p:normalViewPr>
  <p:slideViewPr>
    <p:cSldViewPr snapToGrid="0" snapToObjects="1">
      <p:cViewPr varScale="1">
        <p:scale>
          <a:sx n="77" d="100"/>
          <a:sy n="77" d="100"/>
        </p:scale>
        <p:origin x="192" y="9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00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074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57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35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6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565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503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694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95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8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0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71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4.jpg"/><Relationship Id="rId7" Type="http://schemas.openxmlformats.org/officeDocument/2006/relationships/hyperlink" Target="http://commons.wikimedia.org/wiki/File:Parque_Rod%C3%B3,_Montevideo,_Uruguay_-_Teatro_de_Verano_03.JP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Pinemere_Camp_grounds.jpg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en.wikipedia.org/wiki/Summ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7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E64DB9F-6C12-C34B-AE88-1FB1185EE98B}"/>
              </a:ext>
            </a:extLst>
          </p:cNvPr>
          <p:cNvSpPr txBox="1"/>
          <p:nvPr/>
        </p:nvSpPr>
        <p:spPr>
          <a:xfrm>
            <a:off x="0" y="1087428"/>
            <a:ext cx="1259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004A8F"/>
                </a:solidFill>
                <a:latin typeface="Cambria" panose="02040503050406030204" pitchFamily="18" charset="0"/>
              </a:rPr>
              <a:t>Título uno – Cambria 36 puntos –</a:t>
            </a:r>
          </a:p>
          <a:p>
            <a:pPr algn="ctr"/>
            <a:r>
              <a:rPr lang="es-CO" sz="3600" dirty="0">
                <a:solidFill>
                  <a:srgbClr val="004A8F"/>
                </a:solidFill>
                <a:latin typeface="Cambria" panose="02040503050406030204" pitchFamily="18" charset="0"/>
              </a:rPr>
              <a:t>bold – centrado – color azul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2499364"/>
            <a:ext cx="12599988" cy="400110"/>
          </a:xfrm>
          <a:prstGeom prst="rect">
            <a:avLst/>
          </a:prstGeom>
          <a:solidFill>
            <a:srgbClr val="004A8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18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1098468" y="3656917"/>
            <a:ext cx="4786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04A8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2B425B-8061-6645-A9C6-20395BF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87" y="3111081"/>
            <a:ext cx="3780830" cy="290755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1C8E323-2F71-3A4A-8103-BC49A2F29805}"/>
              </a:ext>
            </a:extLst>
          </p:cNvPr>
          <p:cNvSpPr txBox="1"/>
          <p:nvPr/>
        </p:nvSpPr>
        <p:spPr>
          <a:xfrm>
            <a:off x="442231" y="6548523"/>
            <a:ext cx="5364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3 – Cambria 18 p – izquierda – invertido </a:t>
            </a:r>
          </a:p>
        </p:txBody>
      </p:sp>
    </p:spTree>
    <p:extLst>
      <p:ext uri="{BB962C8B-B14F-4D97-AF65-F5344CB8AC3E}">
        <p14:creationId xmlns:p14="http://schemas.microsoft.com/office/powerpoint/2010/main" val="38007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450735"/>
            <a:ext cx="12599988" cy="400110"/>
          </a:xfrm>
          <a:prstGeom prst="rect">
            <a:avLst/>
          </a:prstGeom>
          <a:solidFill>
            <a:srgbClr val="004A8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20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836027" y="2880508"/>
            <a:ext cx="4312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04A8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25" name="Imagen 24" descr="Summer - Wikipedia">
            <a:extLst>
              <a:ext uri="{FF2B5EF4-FFF2-40B4-BE49-F238E27FC236}">
                <a16:creationId xmlns:a16="http://schemas.microsoft.com/office/drawing/2014/main" id="{8253E8D6-CF4E-E94B-8501-29C3FD8A5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8504" y="1345406"/>
            <a:ext cx="3657600" cy="4508500"/>
          </a:xfrm>
          <a:prstGeom prst="rect">
            <a:avLst/>
          </a:prstGeom>
        </p:spPr>
      </p:pic>
      <p:pic>
        <p:nvPicPr>
          <p:cNvPr id="48" name="Imagen 47" descr="File:Pinemere Camp grounds.jpg - Wikimedia Commons">
            <a:extLst>
              <a:ext uri="{FF2B5EF4-FFF2-40B4-BE49-F238E27FC236}">
                <a16:creationId xmlns:a16="http://schemas.microsoft.com/office/drawing/2014/main" id="{263C9B13-FF77-BC46-824D-E93959EEDB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6675" b="28578"/>
          <a:stretch/>
        </p:blipFill>
        <p:spPr>
          <a:xfrm>
            <a:off x="5685938" y="2487534"/>
            <a:ext cx="2413381" cy="2424299"/>
          </a:xfrm>
          <a:prstGeom prst="rect">
            <a:avLst/>
          </a:prstGeom>
        </p:spPr>
      </p:pic>
      <p:sp>
        <p:nvSpPr>
          <p:cNvPr id="62" name="CuadroTexto 61">
            <a:extLst>
              <a:ext uri="{FF2B5EF4-FFF2-40B4-BE49-F238E27FC236}">
                <a16:creationId xmlns:a16="http://schemas.microsoft.com/office/drawing/2014/main" id="{25C4F789-DEC4-F64F-93B5-89BF05A53ABB}"/>
              </a:ext>
            </a:extLst>
          </p:cNvPr>
          <p:cNvSpPr txBox="1"/>
          <p:nvPr/>
        </p:nvSpPr>
        <p:spPr>
          <a:xfrm>
            <a:off x="1650452" y="7349313"/>
            <a:ext cx="95990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7" tooltip="http://commons.wikimedia.org/wiki/File:Parque_Rod%C3%B3,_Montevideo,_Uruguay_-_Teatro_de_Verano_03.JPG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8" tooltip="https://creativecommons.org/licenses/by-sa/3.0/"/>
              </a:rPr>
              <a:t>CC BY-SA</a:t>
            </a:r>
            <a:endParaRPr lang="es-CO" sz="900"/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7B1C0222-DBE9-364C-A9FB-0B9098487A10}"/>
              </a:ext>
            </a:extLst>
          </p:cNvPr>
          <p:cNvSpPr txBox="1"/>
          <p:nvPr/>
        </p:nvSpPr>
        <p:spPr>
          <a:xfrm>
            <a:off x="442231" y="6548523"/>
            <a:ext cx="5364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3 – Cambria 20 p – izquierda – invertido </a:t>
            </a:r>
          </a:p>
        </p:txBody>
      </p:sp>
      <p:sp>
        <p:nvSpPr>
          <p:cNvPr id="64" name="CuadroTexto 63">
            <a:extLst>
              <a:ext uri="{FF2B5EF4-FFF2-40B4-BE49-F238E27FC236}">
                <a16:creationId xmlns:a16="http://schemas.microsoft.com/office/drawing/2014/main" id="{3D01B5B7-01EC-D249-B741-C9211DFA31E1}"/>
              </a:ext>
            </a:extLst>
          </p:cNvPr>
          <p:cNvSpPr txBox="1"/>
          <p:nvPr/>
        </p:nvSpPr>
        <p:spPr>
          <a:xfrm>
            <a:off x="836027" y="2310551"/>
            <a:ext cx="4906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004A8F"/>
                </a:solidFill>
                <a:latin typeface="Cambria" panose="02040503050406030204" pitchFamily="18" charset="0"/>
              </a:rPr>
              <a:t>Título 4 – Cambria 16 p – bold - izquierda – azul </a:t>
            </a:r>
          </a:p>
        </p:txBody>
      </p:sp>
    </p:spTree>
    <p:extLst>
      <p:ext uri="{BB962C8B-B14F-4D97-AF65-F5344CB8AC3E}">
        <p14:creationId xmlns:p14="http://schemas.microsoft.com/office/powerpoint/2010/main" val="291049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7456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00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7852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2011</TotalTime>
  <Words>105</Words>
  <Application>Microsoft Macintosh PowerPoint</Application>
  <PresentationFormat>Personalizado</PresentationFormat>
  <Paragraphs>10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Mejia</dc:creator>
  <cp:lastModifiedBy>Patricia Mejia</cp:lastModifiedBy>
  <cp:revision>10</cp:revision>
  <dcterms:created xsi:type="dcterms:W3CDTF">2019-05-14T20:32:40Z</dcterms:created>
  <dcterms:modified xsi:type="dcterms:W3CDTF">2019-05-31T21:29:45Z</dcterms:modified>
</cp:coreProperties>
</file>