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AE"/>
    <a:srgbClr val="006837"/>
    <a:srgbClr val="52AD2F"/>
    <a:srgbClr val="8EBB21"/>
    <a:srgbClr val="642C91"/>
    <a:srgbClr val="036AE9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5"/>
    <p:restoredTop sz="94715"/>
  </p:normalViewPr>
  <p:slideViewPr>
    <p:cSldViewPr snapToGrid="0" snapToObjects="1">
      <p:cViewPr varScale="1">
        <p:scale>
          <a:sx n="77" d="100"/>
          <a:sy n="77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6837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06837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068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68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068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68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6837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959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1756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16</cp:revision>
  <dcterms:created xsi:type="dcterms:W3CDTF">2019-05-14T20:32:40Z</dcterms:created>
  <dcterms:modified xsi:type="dcterms:W3CDTF">2019-05-31T21:28:47Z</dcterms:modified>
</cp:coreProperties>
</file>